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4E767-21EE-4101-B157-28A43E65346E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EFDC1-A2F1-4E9F-A330-493E48F1E1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372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256602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666893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077185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487476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B758F55A-B10E-4D8C-A8DD-E2181AC5669A}" type="slidenum">
              <a:rPr lang="es-MX" altLang="es-MX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s-MX" altLang="es-MX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2531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2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alt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435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38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10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14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64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81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851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541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256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987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756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493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://www.torreon.gob.mx/transparencia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80" y="273629"/>
            <a:ext cx="3343680" cy="50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280" y="239065"/>
            <a:ext cx="1987200" cy="67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326880" y="980743"/>
            <a:ext cx="8621280" cy="1012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188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es-MX" altLang="es-MX" dirty="0">
                <a:solidFill>
                  <a:srgbClr val="000000"/>
                </a:solidFill>
              </a:rPr>
              <a:t>Índice de Información Presupuestal Municipal 2016</a:t>
            </a:r>
            <a:r>
              <a:rPr lang="es-MX" altLang="es-MX" dirty="0" smtClean="0">
                <a:solidFill>
                  <a:srgbClr val="000000"/>
                </a:solidFill>
              </a:rPr>
              <a:t>.</a:t>
            </a:r>
            <a:endParaRPr lang="es-MX" altLang="es-MX" dirty="0">
              <a:solidFill>
                <a:srgbClr val="000000"/>
              </a:solidFill>
            </a:endParaRPr>
          </a:p>
          <a:p>
            <a:pPr algn="just" eaLnBrk="1">
              <a:buClrTx/>
              <a:buFontTx/>
              <a:buNone/>
            </a:pPr>
            <a:r>
              <a:rPr lang="es-MX" altLang="es-MX" dirty="0">
                <a:solidFill>
                  <a:srgbClr val="000000"/>
                </a:solidFill>
              </a:rPr>
              <a:t>12.- ¿El presupuesto de Egresos contiene Informacion en Formato de Datos Abiertos? </a:t>
            </a:r>
            <a:r>
              <a:rPr lang="es-MX" altLang="es-MX" dirty="0" smtClean="0">
                <a:solidFill>
                  <a:srgbClr val="000000"/>
                </a:solidFill>
              </a:rPr>
              <a:t> SI  </a:t>
            </a:r>
            <a:r>
              <a:rPr lang="es-MX" altLang="es-MX" dirty="0">
                <a:solidFill>
                  <a:srgbClr val="000000"/>
                </a:solidFill>
              </a:rPr>
              <a:t>y se encuentra disponible en </a:t>
            </a:r>
            <a:r>
              <a:rPr lang="es-MX" altLang="es-MX" dirty="0">
                <a:solidFill>
                  <a:srgbClr val="000000"/>
                </a:solidFill>
                <a:hlinkClick r:id="rId5"/>
              </a:rPr>
              <a:t>www.torreon.gob.mx/transparencia</a:t>
            </a:r>
            <a:r>
              <a:rPr lang="es-MX" altLang="es-MX" dirty="0">
                <a:solidFill>
                  <a:srgbClr val="000000"/>
                </a:solidFill>
              </a:rPr>
              <a:t>  </a:t>
            </a: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680" y="2187836"/>
            <a:ext cx="7339680" cy="4126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0186578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30</Words>
  <Application>Microsoft Office PowerPoint</Application>
  <PresentationFormat>Presentación en pantalla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pmt</dc:creator>
  <cp:lastModifiedBy>pmt</cp:lastModifiedBy>
  <cp:revision>13</cp:revision>
  <dcterms:created xsi:type="dcterms:W3CDTF">2016-05-27T14:26:58Z</dcterms:created>
  <dcterms:modified xsi:type="dcterms:W3CDTF">2016-05-27T14:47:15Z</dcterms:modified>
</cp:coreProperties>
</file>